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1"/>
  </p:sldMasterIdLst>
  <p:notesMasterIdLst>
    <p:notesMasterId r:id="rId14"/>
  </p:notesMasterIdLst>
  <p:handoutMasterIdLst>
    <p:handoutMasterId r:id="rId15"/>
  </p:handoutMasterIdLst>
  <p:sldIdLst>
    <p:sldId id="331" r:id="rId2"/>
    <p:sldId id="527" r:id="rId3"/>
    <p:sldId id="528" r:id="rId4"/>
    <p:sldId id="550" r:id="rId5"/>
    <p:sldId id="552" r:id="rId6"/>
    <p:sldId id="553" r:id="rId7"/>
    <p:sldId id="563" r:id="rId8"/>
    <p:sldId id="557" r:id="rId9"/>
    <p:sldId id="559" r:id="rId10"/>
    <p:sldId id="561" r:id="rId11"/>
    <p:sldId id="565" r:id="rId12"/>
    <p:sldId id="566" r:id="rId13"/>
  </p:sldIdLst>
  <p:sldSz cx="9144000" cy="6858000" type="screen4x3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208">
          <p15:clr>
            <a:srgbClr val="A4A3A4"/>
          </p15:clr>
        </p15:guide>
        <p15:guide id="2" pos="29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B2B2B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421" autoAdjust="0"/>
    <p:restoredTop sz="78378" autoAdjust="0"/>
  </p:normalViewPr>
  <p:slideViewPr>
    <p:cSldViewPr>
      <p:cViewPr>
        <p:scale>
          <a:sx n="70" d="100"/>
          <a:sy n="70" d="100"/>
        </p:scale>
        <p:origin x="-1164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8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5176"/>
    </p:cViewPr>
  </p:sorterViewPr>
  <p:notesViewPr>
    <p:cSldViewPr>
      <p:cViewPr varScale="1">
        <p:scale>
          <a:sx n="55" d="100"/>
          <a:sy n="55" d="100"/>
        </p:scale>
        <p:origin x="-1842" y="-102"/>
      </p:cViewPr>
      <p:guideLst>
        <p:guide orient="horz" pos="2208"/>
        <p:guide pos="290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39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r>
              <a:rPr lang="en-US" dirty="0"/>
              <a:t>3/1&amp;2/2014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3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r>
              <a:rPr lang="en-US" dirty="0"/>
              <a:t>CCIC-SV Cell Group Leader Retreat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58663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399BE6C6-81B6-4505-8F32-36024588FC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7740452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39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r>
              <a:rPr lang="en-US" dirty="0"/>
              <a:t>3/1&amp;2/2014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29940"/>
            <a:ext cx="7388860" cy="3154680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3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r>
              <a:rPr lang="en-US" dirty="0"/>
              <a:t>CCIC-SV Cell Group Leader Retreat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39" y="6658663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C00E2F6-5DE4-45AE-87D4-EB54A38028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9301104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3/1&amp;2/2014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CCIC-SV Cell Group Leader Retreat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E2F6-5DE4-45AE-87D4-EB54A38028D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41323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2C3DB-B0AF-43FB-8A7C-514A57FB0EDC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Philippians 1:27-2:5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4382-B0C0-443F-A882-43F31DAA45B4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Philippians 1:27-2:5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20694-E72C-42D4-A907-791F2091689F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Philippians 1:27-2:5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4A108-B03A-489F-8226-E2C4FC8FF1E9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Philippians 1:27-2:5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6FBE-24E1-4664-ABA8-4C949DDA1586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Philippians 1:27-2:5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4BA4-FBE3-4B5A-A60C-5EC60932C132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Philippians 1:27-2:5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3A92-1145-41A9-9963-CA0525DE7068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Philippians 1:27-2:5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C223-AC20-468D-8EED-2F3059E40C6F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Philippians 1:27-2:5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D69A-CA65-4FA3-90FD-0B09BD356AE2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Philippians 1:27-2:5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49C5-81E7-4809-8E0B-3CECE88C4FAA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Philippians 1:27-2:5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452CA77F-F825-481E-9F5F-CDB48AAC73DA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r>
              <a:rPr lang="en-US" altLang="zh-TW" smtClean="0"/>
              <a:t>Philippians 1:27-2:5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3A01E52E-F317-4B01-AC17-004D0B0808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EB77424-EFCF-4AB6-9E36-9F126A89C26B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en-US" altLang="zh-TW" smtClean="0"/>
              <a:t>Philippians 1:27-2:5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A01E52E-F317-4B01-AC17-004D0B0808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057400"/>
            <a:ext cx="7772400" cy="1905000"/>
          </a:xfrm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zh-TW" altLang="en-US" sz="6000" b="1" dirty="0" smtClean="0">
                <a:solidFill>
                  <a:srgbClr val="FFFF00"/>
                </a:solidFill>
              </a:rPr>
              <a:t>以基督的心為心</a:t>
            </a:r>
            <a:r>
              <a:rPr lang="en-US" altLang="zh-TW" sz="6000" b="1" dirty="0" smtClean="0">
                <a:solidFill>
                  <a:srgbClr val="FFFF00"/>
                </a:solidFill>
              </a:rPr>
              <a:t/>
            </a:r>
            <a:br>
              <a:rPr lang="en-US" altLang="zh-TW" sz="6000" b="1" dirty="0" smtClean="0">
                <a:solidFill>
                  <a:srgbClr val="FFFF00"/>
                </a:solidFill>
              </a:rPr>
            </a:br>
            <a:r>
              <a:rPr lang="zh-CN" altLang="en-US" sz="6000" b="1" dirty="0" smtClean="0">
                <a:solidFill>
                  <a:srgbClr val="FFFF00"/>
                </a:solidFill>
              </a:rPr>
              <a:t>腓立比书 </a:t>
            </a:r>
            <a:r>
              <a:rPr lang="en-US" altLang="zh-CN" sz="6000" b="1" dirty="0" smtClean="0">
                <a:solidFill>
                  <a:srgbClr val="FFFF00"/>
                </a:solidFill>
              </a:rPr>
              <a:t>1:27-2:5</a:t>
            </a:r>
            <a:r>
              <a:rPr lang="en-US" altLang="ja-JP" sz="60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60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sz="2000" b="1" kern="0" dirty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sz="2000" b="1" kern="0" dirty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sz="2000" b="1" kern="0" dirty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sz="2000" b="1" kern="0" dirty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endParaRPr lang="en-US" sz="5400" b="1" kern="0" dirty="0">
              <a:solidFill>
                <a:schemeClr val="tx1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648200"/>
            <a:ext cx="7772400" cy="1371600"/>
          </a:xfrm>
        </p:spPr>
        <p:txBody>
          <a:bodyPr>
            <a:noAutofit/>
          </a:bodyPr>
          <a:lstStyle/>
          <a:p>
            <a:pPr marL="0" indent="0" algn="ctr">
              <a:spcBef>
                <a:spcPct val="20000"/>
              </a:spcBef>
              <a:buClr>
                <a:schemeClr val="hlink"/>
              </a:buClr>
              <a:buSzPct val="75000"/>
              <a:buNone/>
              <a:defRPr/>
            </a:pPr>
            <a:endParaRPr lang="en-US" sz="2400" b="1" kern="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D83D-AB15-4D23-8FA7-1D142E2AFD1D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Philippians 1:27-2:5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2140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6858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endParaRPr lang="en-US" sz="5400" b="1" kern="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610600" cy="6629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6600" b="1" dirty="0" smtClean="0"/>
              <a:t>腓 </a:t>
            </a:r>
            <a:r>
              <a:rPr lang="en-US" altLang="zh-TW" sz="6600" b="1" dirty="0" smtClean="0"/>
              <a:t>2:3 </a:t>
            </a:r>
            <a:r>
              <a:rPr lang="zh-TW" altLang="en-US" sz="6600" b="1" dirty="0" smtClean="0"/>
              <a:t>凡事不可結黨、不可貪圖虛浮的榮耀．只要存心謙卑、各人看別人比自己強。</a:t>
            </a:r>
            <a:endParaRPr lang="en-US" altLang="zh-TW" sz="66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0671-B40D-47A4-A123-D476E156BDC5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Philippians 1:27-2:5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2342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6858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endParaRPr lang="en-US" sz="5400" b="1" kern="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610600" cy="6629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6600" b="1" dirty="0" smtClean="0"/>
              <a:t>腓 </a:t>
            </a:r>
            <a:r>
              <a:rPr lang="en-US" altLang="zh-TW" sz="6600" b="1" dirty="0" smtClean="0"/>
              <a:t>2:4 </a:t>
            </a:r>
            <a:r>
              <a:rPr lang="zh-TW" altLang="en-US" sz="6600" b="1" dirty="0" smtClean="0"/>
              <a:t>各人不要單顧自己的事、也要顧別人的事。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0671-B40D-47A4-A123-D476E156BDC5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Philippians 1:27-2:5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2342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6858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endParaRPr lang="en-US" sz="5400" b="1" kern="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610600" cy="6629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6600" b="1" dirty="0" smtClean="0"/>
              <a:t>腓 </a:t>
            </a:r>
            <a:r>
              <a:rPr lang="en-US" altLang="zh-TW" sz="6600" b="1" dirty="0" smtClean="0"/>
              <a:t>2:5 </a:t>
            </a:r>
            <a:r>
              <a:rPr lang="zh-TW" altLang="en-US" sz="6600" b="1" dirty="0" smtClean="0"/>
              <a:t>你們當以基督耶穌的心為心。</a:t>
            </a:r>
            <a:endParaRPr lang="en-US" altLang="zh-TW" sz="6600" b="1" dirty="0" smtClean="0"/>
          </a:p>
          <a:p>
            <a:endParaRPr lang="en-US" altLang="zh-CN" sz="6600" b="1" dirty="0" smtClean="0"/>
          </a:p>
          <a:p>
            <a:endParaRPr lang="en-US" altLang="zh-TW" sz="2800" b="1" dirty="0" smtClean="0"/>
          </a:p>
          <a:p>
            <a:pPr>
              <a:buNone/>
            </a:pPr>
            <a:endParaRPr lang="zh-TW" altLang="en-US" sz="2800" b="1" dirty="0" smtClean="0"/>
          </a:p>
          <a:p>
            <a:pPr>
              <a:buNone/>
            </a:pPr>
            <a:endParaRPr lang="en-US" sz="28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0671-B40D-47A4-A123-D476E156BDC5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Philippians 1:27-2:5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2342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6858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endParaRPr lang="en-US" sz="5400" b="1" kern="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610600" cy="6629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2800" b="1" dirty="0" smtClean="0">
                <a:latin typeface="DFKai-SB"/>
              </a:rPr>
              <a:t>腓 </a:t>
            </a:r>
            <a:r>
              <a:rPr lang="en-US" altLang="zh-TW" sz="2800" b="1" dirty="0" smtClean="0">
                <a:latin typeface="DFKai-SB"/>
              </a:rPr>
              <a:t>1:27 </a:t>
            </a:r>
            <a:r>
              <a:rPr lang="zh-TW" altLang="en-US" sz="2800" b="1" dirty="0" smtClean="0">
                <a:latin typeface="DFKai-SB"/>
              </a:rPr>
              <a:t>只要你們行事為人與基督的福音相稱．叫我或來見你們、或不在你們那裡、可以聽見你們的景況、知道你們同有一個心志、站立得穩、為所信的福音齊心努力．</a:t>
            </a:r>
          </a:p>
          <a:p>
            <a:pPr>
              <a:buNone/>
            </a:pPr>
            <a:r>
              <a:rPr lang="zh-TW" altLang="en-US" sz="2800" b="1" dirty="0" smtClean="0">
                <a:latin typeface="DFKai-SB"/>
              </a:rPr>
              <a:t>腓 </a:t>
            </a:r>
            <a:r>
              <a:rPr lang="en-US" altLang="zh-TW" sz="2800" b="1" dirty="0" smtClean="0">
                <a:latin typeface="DFKai-SB"/>
              </a:rPr>
              <a:t>1:28 </a:t>
            </a:r>
            <a:r>
              <a:rPr lang="zh-TW" altLang="en-US" sz="2800" b="1" dirty="0" smtClean="0">
                <a:latin typeface="DFKai-SB"/>
              </a:rPr>
              <a:t>凡事不怕敵人的驚嚇．這是證明他們沉淪、你們得救、都是出於　神。</a:t>
            </a:r>
          </a:p>
          <a:p>
            <a:pPr>
              <a:buNone/>
            </a:pPr>
            <a:r>
              <a:rPr lang="zh-TW" altLang="en-US" sz="2800" b="1" dirty="0" smtClean="0">
                <a:latin typeface="DFKai-SB"/>
              </a:rPr>
              <a:t>腓 </a:t>
            </a:r>
            <a:r>
              <a:rPr lang="en-US" altLang="zh-TW" sz="2800" b="1" dirty="0" smtClean="0">
                <a:latin typeface="DFKai-SB"/>
              </a:rPr>
              <a:t>1:29 </a:t>
            </a:r>
            <a:r>
              <a:rPr lang="zh-TW" altLang="en-US" sz="2800" b="1" dirty="0" smtClean="0">
                <a:latin typeface="DFKai-SB"/>
              </a:rPr>
              <a:t>因為你們蒙恩、不但得以順服基督、並要為他受苦。</a:t>
            </a:r>
          </a:p>
          <a:p>
            <a:pPr>
              <a:buNone/>
            </a:pPr>
            <a:r>
              <a:rPr lang="zh-TW" altLang="en-US" sz="2800" b="1" dirty="0" smtClean="0">
                <a:latin typeface="DFKai-SB"/>
              </a:rPr>
              <a:t>腓 </a:t>
            </a:r>
            <a:r>
              <a:rPr lang="en-US" altLang="zh-TW" sz="2800" b="1" dirty="0" smtClean="0">
                <a:latin typeface="DFKai-SB"/>
              </a:rPr>
              <a:t>1:30 </a:t>
            </a:r>
            <a:r>
              <a:rPr lang="zh-TW" altLang="en-US" sz="2800" b="1" dirty="0" smtClean="0">
                <a:latin typeface="DFKai-SB"/>
              </a:rPr>
              <a:t>你們的爭戰、就與你們在我身上從前所看見、現在所聽見的一樣。</a:t>
            </a:r>
          </a:p>
          <a:p>
            <a:pPr>
              <a:buNone/>
            </a:pPr>
            <a:endParaRPr lang="en-US" sz="2800" b="1" dirty="0" smtClean="0">
              <a:latin typeface="DFKai-SB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BB09-BB5D-4B36-A879-F95367B35E15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Philippians 1:27-2:5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23422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6858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endParaRPr lang="en-US" sz="5400" b="1" kern="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610600" cy="6629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2800" b="1" dirty="0" smtClean="0"/>
              <a:t>腓 </a:t>
            </a:r>
            <a:r>
              <a:rPr lang="en-US" altLang="zh-TW" sz="2800" b="1" dirty="0" smtClean="0"/>
              <a:t>2:1 </a:t>
            </a:r>
            <a:r>
              <a:rPr lang="zh-TW" altLang="en-US" sz="2800" b="1" dirty="0" smtClean="0"/>
              <a:t>所以在基督裡若有甚麼勸勉、愛心有甚麼安慰、聖靈有甚麼交通、心中有甚麼慈悲憐憫、</a:t>
            </a:r>
          </a:p>
          <a:p>
            <a:pPr>
              <a:buNone/>
            </a:pPr>
            <a:r>
              <a:rPr lang="zh-TW" altLang="en-US" sz="2800" b="1" dirty="0" smtClean="0"/>
              <a:t>腓 </a:t>
            </a:r>
            <a:r>
              <a:rPr lang="en-US" altLang="zh-TW" sz="2800" b="1" dirty="0" smtClean="0"/>
              <a:t>2:2 </a:t>
            </a:r>
            <a:r>
              <a:rPr lang="zh-TW" altLang="en-US" sz="2800" b="1" dirty="0" smtClean="0"/>
              <a:t>你們就是意念相同、愛心相同、有一樣的心思、有一樣的意念、使我的喜樂可以滿足。</a:t>
            </a:r>
          </a:p>
          <a:p>
            <a:pPr>
              <a:buNone/>
            </a:pPr>
            <a:r>
              <a:rPr lang="zh-TW" altLang="en-US" sz="2800" b="1" dirty="0" smtClean="0"/>
              <a:t>腓 </a:t>
            </a:r>
            <a:r>
              <a:rPr lang="en-US" altLang="zh-TW" sz="2800" b="1" dirty="0" smtClean="0"/>
              <a:t>2:3 </a:t>
            </a:r>
            <a:r>
              <a:rPr lang="zh-TW" altLang="en-US" sz="2800" b="1" dirty="0" smtClean="0"/>
              <a:t>凡事不可結黨、不可貪圖虛浮的榮耀．只要存心謙卑、各人看別人比自己強。</a:t>
            </a:r>
          </a:p>
          <a:p>
            <a:pPr>
              <a:buNone/>
            </a:pPr>
            <a:r>
              <a:rPr lang="zh-TW" altLang="en-US" sz="2800" b="1" dirty="0" smtClean="0"/>
              <a:t>腓 </a:t>
            </a:r>
            <a:r>
              <a:rPr lang="en-US" altLang="zh-TW" sz="2800" b="1" dirty="0" smtClean="0"/>
              <a:t>2:4 </a:t>
            </a:r>
            <a:r>
              <a:rPr lang="zh-TW" altLang="en-US" sz="2800" b="1" dirty="0" smtClean="0"/>
              <a:t>各人不要單顧自己的事、也要顧別人的事。</a:t>
            </a:r>
          </a:p>
          <a:p>
            <a:pPr>
              <a:buNone/>
            </a:pPr>
            <a:r>
              <a:rPr lang="zh-TW" altLang="en-US" sz="2800" b="1" dirty="0" smtClean="0"/>
              <a:t>腓 </a:t>
            </a:r>
            <a:r>
              <a:rPr lang="en-US" altLang="zh-TW" sz="2800" b="1" dirty="0" smtClean="0"/>
              <a:t>2:5 </a:t>
            </a:r>
            <a:r>
              <a:rPr lang="zh-TW" altLang="en-US" sz="2800" b="1" dirty="0" smtClean="0"/>
              <a:t>你們當以基督耶穌的心為心。</a:t>
            </a:r>
          </a:p>
          <a:p>
            <a:pPr>
              <a:buNone/>
            </a:pPr>
            <a:endParaRPr lang="en-US" sz="28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0671-B40D-47A4-A123-D476E156BDC5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Philippians 1:27-2:5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23422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6858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endParaRPr lang="en-US" sz="5400" b="1" kern="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610600" cy="6629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5400" b="1" dirty="0" smtClean="0">
                <a:latin typeface="DFKai-SB"/>
              </a:rPr>
              <a:t>腓 </a:t>
            </a:r>
            <a:r>
              <a:rPr lang="en-US" altLang="zh-TW" sz="5400" b="1" dirty="0" smtClean="0">
                <a:latin typeface="DFKai-SB"/>
              </a:rPr>
              <a:t>1:27 </a:t>
            </a:r>
            <a:r>
              <a:rPr lang="zh-TW" altLang="en-US" sz="5400" b="1" dirty="0" smtClean="0">
                <a:latin typeface="DFKai-SB"/>
              </a:rPr>
              <a:t>只要你們行事為人與基督的福音相稱．叫我或來見你們、或不在你們那裡、可以聽見你們的景況、知道你們同有一個心志、站立得穩、為所信的福音齊心努力．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BB09-BB5D-4B36-A879-F95367B35E15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Philippians 1:27-2:5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2342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6858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endParaRPr lang="en-US" sz="5400" b="1" kern="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610600" cy="6629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6600" b="1" dirty="0" smtClean="0">
                <a:latin typeface="DFKai-SB"/>
              </a:rPr>
              <a:t>腓 </a:t>
            </a:r>
            <a:r>
              <a:rPr lang="en-US" altLang="zh-TW" sz="6600" b="1" dirty="0" smtClean="0">
                <a:latin typeface="DFKai-SB"/>
              </a:rPr>
              <a:t>1:28 </a:t>
            </a:r>
            <a:r>
              <a:rPr lang="zh-TW" altLang="en-US" sz="6600" b="1" dirty="0" smtClean="0">
                <a:latin typeface="DFKai-SB"/>
              </a:rPr>
              <a:t>凡事不怕敵人的驚嚇．這是證明他們沉淪、你們得救、都是出於　神。</a:t>
            </a:r>
            <a:endParaRPr lang="en-US" altLang="zh-TW" sz="6600" b="1" dirty="0" smtClean="0">
              <a:latin typeface="DFKai-SB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BB09-BB5D-4B36-A879-F95367B35E15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Philippians 1:27-2:5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2342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6858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endParaRPr lang="en-US" sz="5400" b="1" kern="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610600" cy="6629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6600" b="1" dirty="0" smtClean="0">
                <a:latin typeface="DFKai-SB"/>
              </a:rPr>
              <a:t>腓 </a:t>
            </a:r>
            <a:r>
              <a:rPr lang="en-US" altLang="zh-TW" sz="6600" b="1" dirty="0" smtClean="0">
                <a:latin typeface="DFKai-SB"/>
              </a:rPr>
              <a:t>1:29 </a:t>
            </a:r>
            <a:r>
              <a:rPr lang="zh-TW" altLang="en-US" sz="6600" b="1" dirty="0" smtClean="0">
                <a:latin typeface="DFKai-SB"/>
              </a:rPr>
              <a:t>因為你們蒙恩、不但得以順服基督、並要為他受苦。</a:t>
            </a:r>
            <a:endParaRPr lang="en-US" altLang="zh-TW" sz="6600" b="1" dirty="0" smtClean="0">
              <a:latin typeface="DFKai-SB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BB09-BB5D-4B36-A879-F95367B35E15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Philippians 1:27-2:5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2342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6858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endParaRPr lang="en-US" sz="5400" b="1" kern="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610600" cy="6629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6600" b="1" dirty="0" smtClean="0">
                <a:latin typeface="DFKai-SB"/>
              </a:rPr>
              <a:t>腓 </a:t>
            </a:r>
            <a:r>
              <a:rPr lang="en-US" altLang="zh-TW" sz="6600" b="1" dirty="0" smtClean="0">
                <a:latin typeface="DFKai-SB"/>
              </a:rPr>
              <a:t>1:30 </a:t>
            </a:r>
            <a:r>
              <a:rPr lang="zh-TW" altLang="en-US" sz="6600" b="1" dirty="0" smtClean="0">
                <a:latin typeface="DFKai-SB"/>
              </a:rPr>
              <a:t>你們的爭戰、就與你們在我身上從前所看見、現在所聽見的一樣。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BB09-BB5D-4B36-A879-F95367B35E15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Philippians 1:27-2:5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2342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6858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endParaRPr lang="en-US" sz="5400" b="1" kern="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610600" cy="6629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6600" b="1" dirty="0" smtClean="0"/>
              <a:t>腓 </a:t>
            </a:r>
            <a:r>
              <a:rPr lang="en-US" altLang="zh-TW" sz="6600" b="1" dirty="0" smtClean="0"/>
              <a:t>2:1 </a:t>
            </a:r>
            <a:r>
              <a:rPr lang="zh-TW" altLang="en-US" sz="6600" b="1" dirty="0" smtClean="0"/>
              <a:t>所以在基督裡若有甚麼勸勉、愛心有甚麼安慰、聖靈有甚麼交通、心中有甚麼慈悲憐憫、</a:t>
            </a:r>
            <a:endParaRPr lang="en-US" altLang="zh-TW" sz="6600" b="1" dirty="0" smtClean="0"/>
          </a:p>
          <a:p>
            <a:endParaRPr lang="en-US" altLang="zh-CN" sz="6600" b="1" dirty="0" smtClean="0"/>
          </a:p>
          <a:p>
            <a:endParaRPr lang="zh-TW" altLang="en-US" sz="28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0671-B40D-47A4-A123-D476E156BDC5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 smtClean="0"/>
              <a:t>Philippians 1:27-2:5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2342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685800"/>
          </a:xfrm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/>
            </a:r>
            <a:br>
              <a:rPr lang="en-US" altLang="ja-JP" sz="5400" b="1" kern="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</a:br>
            <a:endParaRPr lang="en-US" sz="5400" b="1" kern="0" dirty="0">
              <a:solidFill>
                <a:srgbClr val="FFFF00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610600" cy="6629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6600" b="1" dirty="0" smtClean="0"/>
              <a:t>腓 </a:t>
            </a:r>
            <a:r>
              <a:rPr lang="en-US" altLang="zh-TW" sz="6600" b="1" dirty="0" smtClean="0"/>
              <a:t>2:2 </a:t>
            </a:r>
            <a:r>
              <a:rPr lang="zh-TW" altLang="en-US" sz="6600" b="1" dirty="0" smtClean="0"/>
              <a:t>你們就是意念相同、愛心相同、有一樣的心思、有一樣的意念、使我的喜樂可以滿足。</a:t>
            </a:r>
            <a:endParaRPr lang="en-US" altLang="zh-TW" sz="66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0671-B40D-47A4-A123-D476E156BDC5}" type="datetime1">
              <a:rPr lang="en-US" smtClean="0"/>
              <a:pPr/>
              <a:t>2/29/2020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E52E-F317-4B01-AC17-004D0B0808F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Philippians 1:27-2:5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2342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10214</TotalTime>
  <Words>628</Words>
  <Application>Microsoft Office PowerPoint</Application>
  <PresentationFormat>On-screen Show (4:3)</PresentationFormat>
  <Paragraphs>71</Paragraphs>
  <Slides>12</Slides>
  <Notes>1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Metro</vt:lpstr>
      <vt:lpstr>以基督的心為心 腓立比书 1:27-2:5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 on Forgiveness</dc:title>
  <dc:creator>Min3</dc:creator>
  <cp:lastModifiedBy>YC Mok</cp:lastModifiedBy>
  <cp:revision>808</cp:revision>
  <cp:lastPrinted>2014-05-04T14:34:24Z</cp:lastPrinted>
  <dcterms:created xsi:type="dcterms:W3CDTF">2014-02-20T14:25:34Z</dcterms:created>
  <dcterms:modified xsi:type="dcterms:W3CDTF">2020-02-29T19:06:53Z</dcterms:modified>
</cp:coreProperties>
</file>